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71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7" r:id="rId13"/>
    <p:sldId id="268" r:id="rId14"/>
    <p:sldId id="269" r:id="rId15"/>
    <p:sldId id="270" r:id="rId16"/>
    <p:sldId id="272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70" d="100"/>
          <a:sy n="70" d="100"/>
        </p:scale>
        <p:origin x="18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9/23/2022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9/23/2022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9/23/2022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9/23/2022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9/23/2022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9/23/2022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9/23/2022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9/23/2022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9/23/2022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9/23/2022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9/23/2022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9/23/2022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Dotazník spokojenosti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err="1" smtClean="0"/>
              <a:t>Zš</a:t>
            </a:r>
            <a:r>
              <a:rPr lang="cs-CZ" dirty="0" smtClean="0"/>
              <a:t> </a:t>
            </a:r>
            <a:r>
              <a:rPr lang="cs-CZ" dirty="0" err="1" smtClean="0"/>
              <a:t>polešovice</a:t>
            </a:r>
            <a:endParaRPr lang="cs-CZ" dirty="0" smtClean="0"/>
          </a:p>
          <a:p>
            <a:r>
              <a:rPr lang="cs-CZ" dirty="0" smtClean="0"/>
              <a:t>2022/2023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050688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3938" y="968519"/>
            <a:ext cx="10736428" cy="4486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0274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8303" y="612631"/>
            <a:ext cx="9377439" cy="49361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85548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8876" y="651596"/>
            <a:ext cx="9514179" cy="5177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96505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8178" y="591849"/>
            <a:ext cx="9050330" cy="51335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10707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1238" y="631680"/>
            <a:ext cx="10144403" cy="4906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48269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0624" y="474517"/>
            <a:ext cx="10080687" cy="52508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20938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2358736" y="3616037"/>
            <a:ext cx="76018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Posuďte sami, jestli byste ve věku vašich dětí odpovídali jako většina našich žáků.</a:t>
            </a:r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5517574" y="529937"/>
            <a:ext cx="954107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8000" dirty="0" smtClean="0">
                <a:solidFill>
                  <a:srgbClr val="FF0000"/>
                </a:solidFill>
              </a:rPr>
              <a:t>?</a:t>
            </a:r>
            <a:endParaRPr lang="cs-CZ" sz="18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98242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62069" y="1724892"/>
            <a:ext cx="10178322" cy="5048319"/>
          </a:xfrm>
        </p:spPr>
        <p:txBody>
          <a:bodyPr/>
          <a:lstStyle/>
          <a:p>
            <a:pPr marL="0" indent="0" algn="just">
              <a:buNone/>
            </a:pPr>
            <a:r>
              <a:rPr lang="cs-CZ" dirty="0" smtClean="0"/>
              <a:t>Dotazník </a:t>
            </a:r>
            <a:r>
              <a:rPr lang="cs-CZ" dirty="0" smtClean="0"/>
              <a:t>na začátku </a:t>
            </a:r>
            <a:r>
              <a:rPr lang="cs-CZ" smtClean="0"/>
              <a:t>školního roku vyplnilo </a:t>
            </a:r>
            <a:r>
              <a:rPr lang="cs-CZ" dirty="0" smtClean="0"/>
              <a:t>129 žáků z celkového počtu 175 možných dotazovaných. </a:t>
            </a:r>
          </a:p>
          <a:p>
            <a:pPr marL="0" indent="0" algn="just">
              <a:buNone/>
            </a:pPr>
            <a:r>
              <a:rPr lang="cs-CZ" dirty="0" smtClean="0"/>
              <a:t>Vyplnění dotazníku bylo dobrovolné, proto je potěšující, že téměř 75 % všech žáků z 2. stupně si  našlo čas a na zadané otázky odpovědělo. </a:t>
            </a:r>
          </a:p>
          <a:p>
            <a:pPr marL="0" indent="0" algn="just">
              <a:buNone/>
            </a:pPr>
            <a:r>
              <a:rPr lang="cs-CZ" dirty="0" smtClean="0"/>
              <a:t>Odpovědi jsou různorodé. 100 % pozitiva by se nám líbila nejvíce, ale je to ideál, který nenaplňuje žádná lidská společnost. Kladné hodnocení nás velmi potěšilo a dodalo motivaci k naší práci.</a:t>
            </a:r>
            <a:r>
              <a:rPr lang="cs-CZ" dirty="0"/>
              <a:t> </a:t>
            </a:r>
            <a:r>
              <a:rPr lang="cs-CZ" dirty="0" smtClean="0"/>
              <a:t>To negativní nám není lhostejné, uvědomujeme si, že je stále co zlepšovat.  </a:t>
            </a:r>
          </a:p>
          <a:p>
            <a:pPr marL="0" indent="0" algn="just">
              <a:buNone/>
            </a:pPr>
            <a:r>
              <a:rPr lang="cs-CZ" dirty="0" smtClean="0"/>
              <a:t>A právě k tomu měl </a:t>
            </a:r>
            <a:r>
              <a:rPr lang="cs-CZ" dirty="0"/>
              <a:t>tento </a:t>
            </a:r>
            <a:r>
              <a:rPr lang="cs-CZ" dirty="0" smtClean="0"/>
              <a:t>dotazník sloužit. Najít slabiny a na těch pracovat. Najít naše silné stránky a na nich stavět. 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Posuďte sami…</a:t>
            </a:r>
          </a:p>
          <a:p>
            <a:pPr marL="0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3155062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Zástupný symbol pro obsah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80736" y="1118487"/>
            <a:ext cx="9684328" cy="4687037"/>
          </a:xfrm>
          <a:prstGeom prst="rect">
            <a:avLst/>
          </a:prstGeom>
        </p:spPr>
      </p:pic>
      <p:sp>
        <p:nvSpPr>
          <p:cNvPr id="2" name="TextovéPole 1"/>
          <p:cNvSpPr txBox="1"/>
          <p:nvPr/>
        </p:nvSpPr>
        <p:spPr>
          <a:xfrm>
            <a:off x="1580736" y="6023733"/>
            <a:ext cx="54797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Je zřejmé, že výsledky dotazníku neovlivnilo pohlaví žáků.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761620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82422" y="801565"/>
            <a:ext cx="10225134" cy="5083419"/>
          </a:xfrm>
          <a:prstGeom prst="rect">
            <a:avLst/>
          </a:prstGeom>
        </p:spPr>
      </p:pic>
      <p:sp>
        <p:nvSpPr>
          <p:cNvPr id="4" name="TextovéPole 3"/>
          <p:cNvSpPr txBox="1"/>
          <p:nvPr/>
        </p:nvSpPr>
        <p:spPr>
          <a:xfrm>
            <a:off x="1382422" y="5884984"/>
            <a:ext cx="52032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Rozložení respondentů je rovnoměrné napříč třídami.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215198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2243" y="764598"/>
            <a:ext cx="9867272" cy="4742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93971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3037" y="959427"/>
            <a:ext cx="9385620" cy="49737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98411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94126" y="666317"/>
            <a:ext cx="9227292" cy="51110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43798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84422" y="773355"/>
            <a:ext cx="10556981" cy="50530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28035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1750" y="577561"/>
            <a:ext cx="9144050" cy="49919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7572611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Odznáček</Template>
  <TotalTime>61</TotalTime>
  <Words>160</Words>
  <Application>Microsoft Office PowerPoint</Application>
  <PresentationFormat>Širokoúhlá obrazovka</PresentationFormat>
  <Paragraphs>13</Paragraphs>
  <Slides>16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0" baseType="lpstr">
      <vt:lpstr>Arial</vt:lpstr>
      <vt:lpstr>Gill Sans MT</vt:lpstr>
      <vt:lpstr>Impact</vt:lpstr>
      <vt:lpstr>Badge</vt:lpstr>
      <vt:lpstr>Dotazník spokojenosti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Dotazník spokojenosti</dc:title>
  <dc:creator>Veronika Procházková</dc:creator>
  <cp:lastModifiedBy>Andrýsková Eva</cp:lastModifiedBy>
  <cp:revision>9</cp:revision>
  <dcterms:created xsi:type="dcterms:W3CDTF">2022-09-22T12:17:47Z</dcterms:created>
  <dcterms:modified xsi:type="dcterms:W3CDTF">2022-09-23T14:10:50Z</dcterms:modified>
</cp:coreProperties>
</file>